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1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6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5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4810-11EE-4DDA-A335-8D0810623089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F1BB-D22A-43FF-80FF-A3B981BFE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9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54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Западно-Каспийское ТУ Росрыболовства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Абдула Магомедов</dc:creator>
  <cp:lastModifiedBy>Абдула Магомедов</cp:lastModifiedBy>
  <cp:revision>2</cp:revision>
  <dcterms:created xsi:type="dcterms:W3CDTF">2018-07-02T09:39:20Z</dcterms:created>
  <dcterms:modified xsi:type="dcterms:W3CDTF">2018-07-02T09:59:27Z</dcterms:modified>
</cp:coreProperties>
</file>